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9"/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1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002" y="44624"/>
              <a:ext cx="8545068" cy="1048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 altLang="bg-BG" noProof="0" smtClean="0"/>
              <a:t>Click to edit Master title style</a:t>
            </a:r>
            <a:endParaRPr lang="en-GB" altLang="bg-BG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defRPr/>
            </a:lvl1pPr>
          </a:lstStyle>
          <a:p>
            <a:pPr lvl="0"/>
            <a:r>
              <a:rPr lang="en-US" altLang="bg-BG" noProof="0" smtClean="0"/>
              <a:t>Click to edit Master subtitle style</a:t>
            </a:r>
            <a:endParaRPr lang="en-GB" altLang="bg-BG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22115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190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6088" y="2133600"/>
            <a:ext cx="4038600" cy="4391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7088" y="2133600"/>
            <a:ext cx="4038600" cy="4391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7210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54465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42549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548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7246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0825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09017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5750" y="1133475"/>
            <a:ext cx="2062163" cy="5391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6088" y="1133475"/>
            <a:ext cx="6037262" cy="5391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24481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33" name="Picture 9"/>
            <p:cNvPicPr>
              <a:picLocks noChangeAspect="1" noChangeArrowheads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2" name="Picture 1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002" y="44624"/>
              <a:ext cx="8545068" cy="1048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133475"/>
            <a:ext cx="8229600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bg-BG" smtClean="0"/>
              <a:t>Click to edit Master title style</a:t>
            </a:r>
            <a:endParaRPr lang="en-GB" altLang="bg-BG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46088" y="2133600"/>
            <a:ext cx="8229600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bg-BG" smtClean="0"/>
              <a:t>Click to edit Master text styles</a:t>
            </a:r>
          </a:p>
          <a:p>
            <a:pPr lvl="1"/>
            <a:r>
              <a:rPr lang="en-GB" altLang="bg-BG" smtClean="0"/>
              <a:t>Second level</a:t>
            </a:r>
          </a:p>
          <a:p>
            <a:pPr lvl="2"/>
            <a:r>
              <a:rPr lang="en-GB" altLang="bg-BG" smtClean="0"/>
              <a:t>Third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bg-BG" altLang="bg-BG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bg-BG" altLang="bg-B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bg-BG" altLang="bg-BG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bg-B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erTrails_templat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Trebuchet MS</vt:lpstr>
      <vt:lpstr>InterTrails_template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Aleksandar Shivarov</dc:creator>
  <cp:lastModifiedBy>Aleksandar Shivarov</cp:lastModifiedBy>
  <cp:revision>1</cp:revision>
  <dcterms:created xsi:type="dcterms:W3CDTF">2018-08-30T19:35:35Z</dcterms:created>
  <dcterms:modified xsi:type="dcterms:W3CDTF">2018-08-30T19:50:52Z</dcterms:modified>
</cp:coreProperties>
</file>